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02" r:id="rId2"/>
    <p:sldId id="501" r:id="rId3"/>
    <p:sldId id="503" r:id="rId4"/>
    <p:sldId id="504" r:id="rId5"/>
    <p:sldId id="505" r:id="rId6"/>
    <p:sldId id="506" r:id="rId7"/>
    <p:sldId id="507" r:id="rId8"/>
    <p:sldId id="508" r:id="rId9"/>
    <p:sldId id="509" r:id="rId10"/>
    <p:sldId id="512" r:id="rId11"/>
    <p:sldId id="510" r:id="rId12"/>
    <p:sldId id="511" r:id="rId13"/>
    <p:sldId id="689" r:id="rId14"/>
    <p:sldId id="690" r:id="rId15"/>
    <p:sldId id="513" r:id="rId16"/>
    <p:sldId id="514" r:id="rId17"/>
    <p:sldId id="691" r:id="rId18"/>
    <p:sldId id="692" r:id="rId19"/>
    <p:sldId id="693" r:id="rId20"/>
    <p:sldId id="694" r:id="rId21"/>
    <p:sldId id="701" r:id="rId22"/>
    <p:sldId id="702" r:id="rId23"/>
    <p:sldId id="695" r:id="rId24"/>
    <p:sldId id="696" r:id="rId25"/>
    <p:sldId id="697" r:id="rId26"/>
    <p:sldId id="698" r:id="rId27"/>
    <p:sldId id="699" r:id="rId28"/>
    <p:sldId id="7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641B-5741-1F81-A814-C2DCB105D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9DDD9-DB77-4267-AB84-B00D434B3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54281-3770-E4CA-1679-DC83F44FE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595BF-92E0-0CA0-F0FE-447C3C10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4EB76-CB74-173F-E027-6985B5F9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1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589A-5AC0-8442-95E8-8EA3425F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6E6D4-218E-501A-20BF-5241557AE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9859E-ECED-42AD-C780-11EB99CE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BF64A-1E7A-3189-21E5-220C1D36B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5521C-F18E-3A18-5098-599A18F9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D57383-32FB-217E-88C5-1CE0B3EA8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37B49-3032-7F0C-321A-14AE758CF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22A66-4766-8B76-65F1-2CEB269CC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42851-EF7A-7547-F417-9D55FFB4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D2E0F-E4AA-A61D-14F1-4A248DA8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7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F312-E5E0-E52A-4ABF-77337A68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58A17-8983-B57D-8F8E-1CB89FB75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8BD9C-D436-6546-3813-C99B1966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D75C-CDFE-1055-A5EC-E599C30F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AA343-EC2B-3FD4-247C-55FA79A4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5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4D5A-E259-8A15-C619-7977D156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2C1B1-471D-7139-DCF1-565D02F55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9F0CF-E9DB-0437-4EFD-32C8C37B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43AE4-2D15-E94D-D498-D48F9C55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C25A5-73B3-E8C1-8159-F0259842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1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8B2C-D351-A158-FBB5-BD546E45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A3030-E620-AAE5-B1D7-E639FBDA6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2D95C-9724-09AB-14E5-63F8B430B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9499-FCE7-F04B-7EEF-895BD5A4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6395A-1459-1ED1-0630-F37F71E32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3AFEB-309D-D9F8-2B8C-6BE99D48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22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C709-1456-08E0-1F1D-4031F5E2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2B9E0-B042-80F2-ABFD-8375700CA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986EE-EA98-BE18-DC53-E344C2408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F34C7-971A-D4E9-D8F3-B07226C7D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67BFC-E7C4-51C9-B0E5-2071D8A92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300347-AFBD-073B-B480-95A7A921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8EC663-444F-A1D3-A2E0-65FC8BFC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67F28-C552-09BC-0F73-75F4EEB8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9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EA7B-3B94-00CD-CB7F-8BBBB27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57278-A558-5906-6B52-A0069B97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E18FA-5922-1C3D-E07D-930D1B5F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71A6D-ED08-C741-C8BD-FE043D76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1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DB49C4-3D1E-91D2-5F5A-DD3F36AC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13A89-CBCA-E976-74FB-2EE173AD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71C99-A5C5-F286-1A60-9A9C3F2E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8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9960-A5E4-10C9-5A2D-2EE16A092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A0D8-788C-290C-B3C2-F4998C0E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50A64-080A-073A-F535-C2D1FF402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E6D5E-2957-137A-A23C-49BE0DBF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0F0CB-9F24-DEA0-F306-726F53E9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6144-CEAC-822E-6B01-BF366B50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D659-3815-394C-1520-E4FB89BB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826CE3-1D0D-6E63-D4C1-B360081C8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AEFB0-418D-BC5D-571B-BE30BA0EE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DC9E5-A20D-3D05-01AE-7082CA7F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D1BE4-E73D-555D-C3DE-1E86B4E7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37BEC-15C5-D855-4D94-873B879E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9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A5DADC-3B2D-3011-6089-4511FC8E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28F9A-7A1E-9E8D-A6C3-64A6CEB12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E21C8-3EC7-CC58-5E7C-69615829A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59547-E52B-4BC8-B8BC-4D1D41239CD5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EFDF6-92FC-7989-13A0-BC4F114F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884BB-68A6-1495-5B31-67EFFE0CF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FB7C7-AF4F-44C4-A0B5-148CD6D0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0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kruskals-minimum-spanning-tree-algorithm-greedy-algo-2/" TargetMode="External"/><Relationship Id="rId2" Type="http://schemas.openxmlformats.org/officeDocument/2006/relationships/hyperlink" Target="https://www.geeksforgeeks.org/prims-minimum-spanning-tree-mst-greedy-algo-5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B6FAB-C834-A09E-6A21-31872560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CF8D44-5196-DE69-2DEF-59AF7BCD532E}"/>
              </a:ext>
            </a:extLst>
          </p:cNvPr>
          <p:cNvSpPr/>
          <p:nvPr/>
        </p:nvSpPr>
        <p:spPr>
          <a:xfrm>
            <a:off x="9578326" y="2658207"/>
            <a:ext cx="2344043" cy="1087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Span tree is the sub graph of graph  having all vertices but only n-1 edges=&gt;no cycle</a:t>
            </a:r>
          </a:p>
        </p:txBody>
      </p:sp>
    </p:spTree>
    <p:extLst>
      <p:ext uri="{BB962C8B-B14F-4D97-AF65-F5344CB8AC3E}">
        <p14:creationId xmlns:p14="http://schemas.microsoft.com/office/powerpoint/2010/main" val="1677947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50BFF-9547-B3D2-99B6-6D825576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62D882-B615-5A11-5193-EC931D179371}"/>
              </a:ext>
            </a:extLst>
          </p:cNvPr>
          <p:cNvSpPr/>
          <p:nvPr/>
        </p:nvSpPr>
        <p:spPr>
          <a:xfrm>
            <a:off x="7136723" y="4862146"/>
            <a:ext cx="2625968" cy="1881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Prim’s Algorithm: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 the graph first of all you select minimum cost edges then but make sure that should be connected already selector vertices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15595-4DB1-75EB-754B-18431EC2AE2D}"/>
              </a:ext>
            </a:extLst>
          </p:cNvPr>
          <p:cNvSpPr/>
          <p:nvPr/>
        </p:nvSpPr>
        <p:spPr>
          <a:xfrm>
            <a:off x="9938811" y="4888523"/>
            <a:ext cx="2077069" cy="5606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25&lt;28 =&gt; select 25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22&lt;24&lt;28=&gt; </a:t>
            </a:r>
            <a:r>
              <a:rPr lang="en-US" dirty="0" err="1">
                <a:solidFill>
                  <a:schemeClr val="tx1"/>
                </a:solidFill>
              </a:rPr>
              <a:t>sl</a:t>
            </a:r>
            <a:r>
              <a:rPr lang="en-US" dirty="0">
                <a:solidFill>
                  <a:schemeClr val="tx1"/>
                </a:solidFill>
              </a:rPr>
              <a:t> 22</a:t>
            </a:r>
          </a:p>
        </p:txBody>
      </p:sp>
    </p:spTree>
    <p:extLst>
      <p:ext uri="{BB962C8B-B14F-4D97-AF65-F5344CB8AC3E}">
        <p14:creationId xmlns:p14="http://schemas.microsoft.com/office/powerpoint/2010/main" val="3283853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B84EFF-EB2B-6A38-5D00-F93BB407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9F331E-8654-086B-B90E-BAE62BF83FC8}"/>
              </a:ext>
            </a:extLst>
          </p:cNvPr>
          <p:cNvSpPr/>
          <p:nvPr/>
        </p:nvSpPr>
        <p:spPr>
          <a:xfrm>
            <a:off x="6395226" y="4272735"/>
            <a:ext cx="2548297" cy="1622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Krusal</a:t>
            </a:r>
            <a:r>
              <a:rPr lang="en-US" dirty="0">
                <a:solidFill>
                  <a:schemeClr val="tx1"/>
                </a:solidFill>
              </a:rPr>
              <a:t> Algorithm: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Always select minimum edge but if it forming a cycle don’t include in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57762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74584-3DA1-C503-B665-CA3980E9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8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B28F26-9B63-BF1E-6BD7-D4E6FF27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16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D7DBF-5EA0-68E5-453E-12E38EC6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30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576CB-0757-4A22-AC3A-33CE3D17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9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B93B2-D45E-83B5-E646-CC7B1EAD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D1331-D8FA-E228-6B87-C7CC3508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8241B-87F5-826B-999A-448720DD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8C79D-1386-493D-00F9-7F9B50642E05}"/>
              </a:ext>
            </a:extLst>
          </p:cNvPr>
          <p:cNvSpPr/>
          <p:nvPr/>
        </p:nvSpPr>
        <p:spPr>
          <a:xfrm>
            <a:off x="8423242" y="3968684"/>
            <a:ext cx="2771088" cy="13621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don’t know path 1-&gt;3 ( no direct) represent infinity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We choose the shortest path 1-&gt;2 is cost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9142F-F1F0-7273-34B3-9F26168C97B1}"/>
              </a:ext>
            </a:extLst>
          </p:cNvPr>
          <p:cNvSpPr/>
          <p:nvPr/>
        </p:nvSpPr>
        <p:spPr>
          <a:xfrm>
            <a:off x="5738174" y="5176100"/>
            <a:ext cx="2378304" cy="309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Directed path//graph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5EB8F-3EAC-A955-8CF4-750D4FA81E3A}"/>
              </a:ext>
            </a:extLst>
          </p:cNvPr>
          <p:cNvSpPr/>
          <p:nvPr/>
        </p:nvSpPr>
        <p:spPr>
          <a:xfrm rot="17308033">
            <a:off x="5855435" y="3666673"/>
            <a:ext cx="1055010" cy="2527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75C9B-FB91-9CBE-2ABB-290A5596D523}"/>
              </a:ext>
            </a:extLst>
          </p:cNvPr>
          <p:cNvSpPr/>
          <p:nvPr/>
        </p:nvSpPr>
        <p:spPr>
          <a:xfrm rot="18916177">
            <a:off x="7157622" y="3683101"/>
            <a:ext cx="1030731" cy="2198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360737-AB9F-0D30-C389-236BC1094BE7}"/>
              </a:ext>
            </a:extLst>
          </p:cNvPr>
          <p:cNvSpPr/>
          <p:nvPr/>
        </p:nvSpPr>
        <p:spPr>
          <a:xfrm rot="17308033">
            <a:off x="6341493" y="3766244"/>
            <a:ext cx="1055010" cy="2527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F4379F-6442-E417-7A77-680A1177D58A}"/>
              </a:ext>
            </a:extLst>
          </p:cNvPr>
          <p:cNvSpPr/>
          <p:nvPr/>
        </p:nvSpPr>
        <p:spPr>
          <a:xfrm rot="17308033">
            <a:off x="5128173" y="3843012"/>
            <a:ext cx="1055010" cy="2527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375140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5F6974-A56A-6D82-317F-BEE871530229}"/>
              </a:ext>
            </a:extLst>
          </p:cNvPr>
          <p:cNvSpPr txBox="1"/>
          <p:nvPr/>
        </p:nvSpPr>
        <p:spPr>
          <a:xfrm>
            <a:off x="3048000" y="310846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https://www.geeksforgeeks.org/prims-minimum-spanning-tree-mst-greedy-algo-5/</a:t>
            </a:r>
            <a:r>
              <a:rPr lang="en-US" dirty="0"/>
              <a:t> </a:t>
            </a:r>
          </a:p>
          <a:p>
            <a:r>
              <a:rPr lang="en-US">
                <a:hlinkClick r:id="rId3"/>
              </a:rPr>
              <a:t>https://www.geeksforgeeks.org/kruskals-minimum-spanning-tree-algorithm-greedy-algo-2/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112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35826-F6B0-EA49-E0D9-991BFED83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16E2D3-C6DC-AA88-0964-C7767796891B}"/>
              </a:ext>
            </a:extLst>
          </p:cNvPr>
          <p:cNvSpPr/>
          <p:nvPr/>
        </p:nvSpPr>
        <p:spPr>
          <a:xfrm>
            <a:off x="8769435" y="2201008"/>
            <a:ext cx="1798920" cy="621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Also spanning tree</a:t>
            </a:r>
          </a:p>
        </p:txBody>
      </p:sp>
    </p:spTree>
    <p:extLst>
      <p:ext uri="{BB962C8B-B14F-4D97-AF65-F5344CB8AC3E}">
        <p14:creationId xmlns:p14="http://schemas.microsoft.com/office/powerpoint/2010/main" val="1875261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444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251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036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03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02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358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267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4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85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B0C70-C9F3-AB65-AD3F-C8FACF0D8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10F176-A76D-F30E-9EC9-D22E5FF0E05C}"/>
              </a:ext>
            </a:extLst>
          </p:cNvPr>
          <p:cNvSpPr/>
          <p:nvPr/>
        </p:nvSpPr>
        <p:spPr>
          <a:xfrm>
            <a:off x="8769435" y="2201008"/>
            <a:ext cx="1798920" cy="621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Also spanning tree</a:t>
            </a:r>
          </a:p>
        </p:txBody>
      </p:sp>
    </p:spTree>
    <p:extLst>
      <p:ext uri="{BB962C8B-B14F-4D97-AF65-F5344CB8AC3E}">
        <p14:creationId xmlns:p14="http://schemas.microsoft.com/office/powerpoint/2010/main" val="15068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A123F-96DE-D18B-AB54-9C4D4DAB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3F14C-6ED0-2678-6094-7C8ECC6DAEDA}"/>
              </a:ext>
            </a:extLst>
          </p:cNvPr>
          <p:cNvSpPr/>
          <p:nvPr/>
        </p:nvSpPr>
        <p:spPr>
          <a:xfrm>
            <a:off x="9006827" y="2306515"/>
            <a:ext cx="1069157" cy="454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subgraph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710D73-4AE0-0B8E-A91C-A800FB334067}"/>
              </a:ext>
            </a:extLst>
          </p:cNvPr>
          <p:cNvCxnSpPr/>
          <p:nvPr/>
        </p:nvCxnSpPr>
        <p:spPr>
          <a:xfrm>
            <a:off x="7983415" y="2127738"/>
            <a:ext cx="949570" cy="2549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44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0E51E-4FBB-1528-A458-F944D5D5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CFB6A0-CC5C-CB91-A3CB-949F78AF1764}"/>
              </a:ext>
            </a:extLst>
          </p:cNvPr>
          <p:cNvSpPr/>
          <p:nvPr/>
        </p:nvSpPr>
        <p:spPr>
          <a:xfrm>
            <a:off x="8291147" y="4466492"/>
            <a:ext cx="2077069" cy="5606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6 edges I will have to select 5</a:t>
            </a:r>
          </a:p>
        </p:txBody>
      </p:sp>
    </p:spTree>
    <p:extLst>
      <p:ext uri="{BB962C8B-B14F-4D97-AF65-F5344CB8AC3E}">
        <p14:creationId xmlns:p14="http://schemas.microsoft.com/office/powerpoint/2010/main" val="137639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149EC-6D57-B81C-EC44-B43A15F3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6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60DBE-0071-98C4-3419-FB7FDD6B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8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307DB-8C74-3499-61B9-4C4AFBE8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AEBC72-8330-4A2D-8D78-0FEEA8D58AD2}"/>
              </a:ext>
            </a:extLst>
          </p:cNvPr>
          <p:cNvSpPr/>
          <p:nvPr/>
        </p:nvSpPr>
        <p:spPr>
          <a:xfrm>
            <a:off x="5521571" y="3842238"/>
            <a:ext cx="1872759" cy="4396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many cycle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8D2792-A74C-8DC2-AC88-EE4DCD7BBB3C}"/>
              </a:ext>
            </a:extLst>
          </p:cNvPr>
          <p:cNvCxnSpPr/>
          <p:nvPr/>
        </p:nvCxnSpPr>
        <p:spPr>
          <a:xfrm>
            <a:off x="5046785" y="2664069"/>
            <a:ext cx="1740877" cy="1081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BC65F8-AA71-CAEE-4595-DDBD7E0796BD}"/>
              </a:ext>
            </a:extLst>
          </p:cNvPr>
          <p:cNvCxnSpPr>
            <a:cxnSpLocks/>
          </p:cNvCxnSpPr>
          <p:nvPr/>
        </p:nvCxnSpPr>
        <p:spPr>
          <a:xfrm>
            <a:off x="4651132" y="3301511"/>
            <a:ext cx="2136530" cy="444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3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E8E38E-2C5E-DFF7-A194-E0713619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E8333-DC01-5B33-DA31-C4CED7C7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43" y="164944"/>
            <a:ext cx="3765857" cy="27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41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141</Words>
  <Application>Microsoft Office PowerPoint</Application>
  <PresentationFormat>Widescreen</PresentationFormat>
  <Paragraphs>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anh ly</dc:creator>
  <cp:lastModifiedBy>duc anh ly</cp:lastModifiedBy>
  <cp:revision>3</cp:revision>
  <dcterms:created xsi:type="dcterms:W3CDTF">2023-04-22T07:05:04Z</dcterms:created>
  <dcterms:modified xsi:type="dcterms:W3CDTF">2023-05-01T14:31:30Z</dcterms:modified>
</cp:coreProperties>
</file>